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B181E-2DC6-0DE9-D9E3-554B8922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F92EEFB-3670-845C-4396-B506B833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5A5E-8526-407C-95FB-8B98B307CC93}" type="datetimeFigureOut">
              <a:rPr lang="pt-BR" smtClean="0"/>
              <a:t>11/02/2025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D2C37F-BAB5-D75E-BABB-51DC4C89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C4B4B93-E509-1401-C03F-667308BF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3FBA-0837-4AF2-A59D-CBFF94E8C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26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DB3FB9B-CA07-0451-6D50-5DC93E93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F95709-F433-9398-B500-D69F90AD7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86C145-7086-CDF8-470A-6B990B9E5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55A5E-8526-407C-95FB-8B98B307CC93}" type="datetimeFigureOut">
              <a:rPr lang="pt-BR" smtClean="0"/>
              <a:t>11/02/2025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456B7A-4D20-C065-4F39-E7B600704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875A57-C6D4-DD79-1FE0-DF7CF80D7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B3FBA-0837-4AF2-A59D-CBFF94E8C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3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078ADF1-AC43-171F-8837-8A1D55F0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490455-E49D-892B-6404-07B1ECCB28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60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C389387-6B29-7AF8-ECFE-C39384C3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D151949-1E69-24C0-8AED-DD29DFDF32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16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80D431A-E2FD-0B37-A762-32F4169EF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1C7B170-69E0-2999-A8CC-BE3CF2126F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4357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4CB0820-CA23-2AEF-45C5-D7B36B80B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F6C8C89-FB55-D3DA-D044-CBCA7C92C0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24CC0FF-A011-8309-282C-83E22E04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DBBA07E-8E97-7BC1-C93D-FE133B67B6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B2D0EC2-730F-A163-91CC-8D9B30B7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D22642-4078-58C2-80AF-45EA730519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7976876-392A-362F-4C4E-29A7F9FE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DC676C-284F-795B-DFCF-186EAC421F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4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30D743C-6BCF-9D34-05DF-A5938F10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64B5E3-45A6-502F-6FB9-BD830334F8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64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C381B23-9EB8-0E7D-C321-55E5CDE4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9555E0-9A47-8961-C9D5-55DFD6E36B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0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8B06BCA-C8AB-4E3C-3A49-C68FC4C7F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036414E-6D5C-0E1B-FB38-2AD21E808B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967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2BA2701-F372-631B-954A-4F5E5E1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30553F-A7FB-DC53-3D42-34F6A1F22A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4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EE4B253-39F1-8E83-9970-E0E9CF2F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D996D72-B26B-0869-79E0-AF2DF838E7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60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391031C-4713-4269-722B-6D41657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2D893FC-6478-58A4-9E25-DB9EB9530B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22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558BBB1-8DE6-FC6F-02D2-4A725B54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D7CBCAC-CC8B-8154-07D6-1C300C7F48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63A31A9-612B-4F4B-C557-69DDA31F5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0FF562D-EA9D-D257-64FC-332D683875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1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8981EFE-D15C-A1E3-D011-18F6B11C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9284DD-EE60-C1BD-8BC2-E455581E99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084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78924B2-C487-1277-ADFB-5398BD9C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98B32AB-9BDD-046B-92F3-2678C86A3A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8547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17805AF-BA41-382B-878B-556E523A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8FFB15-6FBC-2C06-EDB8-9B35FF71A1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68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C4AC0F3-7BC7-FBD7-741F-1BDA38C2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1A8D53-291A-BF44-2EE3-3BB6F6B43C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69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0397AF4-248B-579B-46AD-893A5CD70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30FC9FC-2B93-B941-F5AD-AB0D84D5B5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D56C0A3-C575-7EA9-E36A-6E56BAE6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A8651D4-C1C5-37BF-5934-FAF577BE1C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5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53FCF59-1B48-CBC7-996C-EE2343F7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474E25-0826-F526-2AC9-9202F7B932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3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15CB1F6-A24F-BE37-EF99-0DD81922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769A5D-4698-6EC8-39B2-2F56DEE21A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1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CE263CB-6EB1-FB51-9015-3B4F64CA2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73D8560-1C0E-395B-28D8-68224FCF04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6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212758B-685C-1ED0-3BBF-1A136231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E57DC10-14E9-6A83-A0C7-1BFC833830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6760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AE1F591-C0DC-9DC3-5D50-08BBC7D4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C95CB7D-2779-A546-86AE-56C7C87613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419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1C7BDC8-1144-C054-1684-CDCBD0AC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C81E2C-B16A-F0AB-FB8B-8EB2FEAD0D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1CCE6FF-2561-CB0D-99B5-6BA38730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457A9FF-378F-137E-8F89-4DCBE81E21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2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Thauane Silva Pinheiro</dc:creator>
  <cp:lastModifiedBy>Thauane Silva Pinheiro</cp:lastModifiedBy>
  <cp:revision>1</cp:revision>
  <dcterms:created xsi:type="dcterms:W3CDTF">2025-02-11T18:44:02Z</dcterms:created>
  <dcterms:modified xsi:type="dcterms:W3CDTF">2025-02-11T18:44:02Z</dcterms:modified>
</cp:coreProperties>
</file>