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D865ED-E649-6E53-79F8-6FBF1989A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F296C34-E575-9B95-27C7-A62C106D7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445E9-35A5-47CF-9B71-EFC4BE324960}" type="datetimeFigureOut">
              <a:rPr lang="pt-BR" smtClean="0"/>
              <a:t>23/09/2025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BCFAAFC-B779-6F78-8403-EE040767A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D9FF000-38FD-B192-ABDE-8C4FC920C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10434-4237-46BA-A0B6-8790D4B5D9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7334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C79AD54-E8A7-43CF-7069-19B707A6E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20AEB50-9E80-93E4-5358-F4ADC5F454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C8D5BE1-4B57-4C46-CEE7-4E0714A99C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445E9-35A5-47CF-9B71-EFC4BE324960}" type="datetimeFigureOut">
              <a:rPr lang="pt-BR" smtClean="0"/>
              <a:t>23/09/2025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D98E738-D65D-83A9-A5EC-A8F6022104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C9F43E2-CAE1-8DC8-D427-7A7D626A7C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10434-4237-46BA-A0B6-8790D4B5D9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6415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0BCBD711-20E6-5CA0-AB39-352A7C150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D4A9468-C571-80E0-16E6-7A8F662197E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0771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9A1CF336-EDBB-E629-D4F5-23273AE65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276DEC8-CB88-4DEF-61C1-475E312BF36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9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8972918E-F257-CC9C-3930-277C6C064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D778E0F-EEBF-6FAB-2E26-7E059298F0A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316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88F85F2B-D967-A90B-4A41-2C10C5E89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548400E-1F76-CC97-1C14-1FFA2D7E251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89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E7735837-C035-722C-AE0E-2A15BF863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B8D34BF-368A-E19F-E123-716CFF081F0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97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 dir="u"/>
      </p:transition>
    </mc:Choice>
    <mc:Fallback xmlns="">
      <p:transition spd="slow">
        <p:pull dir="u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0368C1B2-A77B-9380-9410-DEDA2824D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E0EBA7F-1147-8E44-E4E6-83C89BB14CD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20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CA128AA4-FFB3-3360-3D95-43033F608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FF66F9D-A004-399C-02E6-58425FE7D23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1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7A485B6B-A556-E9CB-8B32-A6BA11BFD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5C8BC9F-844F-09D0-17A1-2D32ADDA0F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912380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C83A2FF7-AD50-38A6-0BD7-E3E336E27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0206992-503C-6549-6FB5-2CE505CA905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6866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EF40C46E-3AF7-08B9-8F36-0005B7E10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42B50CF-350C-C555-96B8-412ABBFE4B8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446422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E7550C4B-18A0-97BC-D4E6-4A3CAA0AA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A7162FC-7005-CE37-9577-8DB8098D677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662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0600559C-A1EA-2CB1-485B-FAC77102B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308678E-530A-E4BC-9287-5621FB5F62B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96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56D48CB5-2980-8079-C6C0-DCFE5D94D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23909E9-D18A-A788-A02B-4AB6A1E1A8D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3588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52AC83EE-60B3-6E78-0ED5-A4444C09E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9EEEC42-FD0F-8AEB-6B69-3B0509724A5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559109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83B9FE91-4053-C3FF-9D3D-FB69899A4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3342DC1-BDDD-8D26-07DD-B09C545209C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534783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EF9C0A26-4CB4-7463-3502-3385FEC2C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13BA8B1-AE6F-FF89-911E-E3B9622AE12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989720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622A0B89-3B2C-CE4D-A482-AAE5DAFCA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756449A-C2F9-C5EC-61E6-F73A7F93523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817802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995CDA1A-1F09-3D1F-3DFB-7D8790569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BEB7C42-6FA8-AFF5-7C11-48F48A6421C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520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C60F2F81-C132-1D2C-FA3E-05BB70E54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164E6C5-FAA0-1E46-FF5B-58F6BAF1E4E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224461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AB111E0F-A8F5-C9B4-4B8C-CF0C61858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5A2D673-90F5-397A-89D6-258C6D1E44E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339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BE7A85D8-9036-4FB1-6A41-5392C4791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1AC5C75-2430-CF81-AB51-07B56740EED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341535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2DD350DF-2274-5E1F-9D8C-B31DDE256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C4E86F0-8DBB-C6D2-9BE6-CC72FD9F04D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600496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3B726124-3202-76AD-74FE-F62CFC4C4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7BBD41E-37DD-AD82-4FAD-4199A9810F2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39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Thauane Silva Pinheiro</dc:creator>
  <cp:lastModifiedBy>Thauane Silva Pinheiro</cp:lastModifiedBy>
  <cp:revision>1</cp:revision>
  <dcterms:created xsi:type="dcterms:W3CDTF">2025-09-23T14:33:49Z</dcterms:created>
  <dcterms:modified xsi:type="dcterms:W3CDTF">2025-09-23T14:33:49Z</dcterms:modified>
</cp:coreProperties>
</file>